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y="1095856" x="1997075"/>
            <a:ext cy="1102500" cx="6400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buSzPct val="100000"/>
              <a:defRPr b="1" sz="4800"/>
            </a:lvl1pPr>
            <a:lvl2pPr indent="304800">
              <a:buSzPct val="100000"/>
              <a:defRPr b="1" sz="4800"/>
            </a:lvl2pPr>
            <a:lvl3pPr indent="304800">
              <a:buSzPct val="100000"/>
              <a:defRPr b="1" sz="4800"/>
            </a:lvl3pPr>
            <a:lvl4pPr indent="304800">
              <a:buSzPct val="100000"/>
              <a:defRPr b="1" sz="4800"/>
            </a:lvl4pPr>
            <a:lvl5pPr indent="304800">
              <a:buSzPct val="100000"/>
              <a:defRPr b="1" sz="4800"/>
            </a:lvl5pPr>
            <a:lvl6pPr indent="304800">
              <a:buSzPct val="100000"/>
              <a:defRPr b="1" sz="4800"/>
            </a:lvl6pPr>
            <a:lvl7pPr indent="304800">
              <a:buSzPct val="100000"/>
              <a:defRPr b="1" sz="4800"/>
            </a:lvl7pPr>
            <a:lvl8pPr indent="304800">
              <a:buSzPct val="100000"/>
              <a:defRPr b="1" sz="4800"/>
            </a:lvl8pPr>
            <a:lvl9pPr indent="304800">
              <a:buSzPct val="100000"/>
              <a:defRPr b="1" sz="4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2251802" x="19970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Shape 15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>
            <a:off y="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" name="Shape 17"/>
          <p:cNvSpPr/>
          <p:nvPr/>
        </p:nvSpPr>
        <p:spPr>
          <a:xfrm>
            <a:off y="1916906" x="3175"/>
            <a:ext cy="611981" cx="635000"/>
          </a:xfrm>
          <a:custGeom>
            <a:pathLst>
              <a:path w="400" extrusionOk="0" h="514">
                <a:moveTo>
                  <a:pt y="0" x="400"/>
                </a:moveTo>
                <a:lnTo>
                  <a:pt y="0" x="0"/>
                </a:lnTo>
                <a:lnTo>
                  <a:pt y="514" x="0"/>
                </a:lnTo>
                <a:lnTo>
                  <a:pt y="514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" name="Shape 18"/>
          <p:cNvSpPr/>
          <p:nvPr/>
        </p:nvSpPr>
        <p:spPr>
          <a:xfrm>
            <a:off y="1307306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1307306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" name="Shape 20"/>
          <p:cNvSpPr/>
          <p:nvPr/>
        </p:nvSpPr>
        <p:spPr>
          <a:xfrm>
            <a:off y="3226593" x="152400"/>
            <a:ext cy="609600" cx="1317625"/>
          </a:xfrm>
          <a:custGeom>
            <a:pathLst>
              <a:path w="830" extrusionOk="0" h="512">
                <a:moveTo>
                  <a:pt y="0" x="830"/>
                </a:moveTo>
                <a:lnTo>
                  <a:pt y="0" x="398"/>
                </a:ln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>
            <a:off y="2614612" x="152400"/>
            <a:ext cy="611981" cx="1317625"/>
          </a:xfrm>
          <a:custGeom>
            <a:pathLst>
              <a:path w="830" extrusionOk="0" h="514">
                <a:moveTo>
                  <a:pt y="0" x="432"/>
                </a:moveTo>
                <a:lnTo>
                  <a:pt y="0" x="0"/>
                </a:lnTo>
                <a:lnTo>
                  <a:pt y="514" x="398"/>
                </a:lnTo>
                <a:lnTo>
                  <a:pt y="514" x="830"/>
                </a:lnTo>
                <a:lnTo>
                  <a:pt y="0" x="43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2" name="Shape 22"/>
          <p:cNvSpPr/>
          <p:nvPr/>
        </p:nvSpPr>
        <p:spPr>
          <a:xfrm>
            <a:off y="2614612" x="984250"/>
            <a:ext cy="611981" cx="1322387"/>
          </a:xfrm>
          <a:custGeom>
            <a:pathLst>
              <a:path w="833" extrusionOk="0" h="514">
                <a:moveTo>
                  <a:pt y="514" x="399"/>
                </a:moveTo>
                <a:lnTo>
                  <a:pt y="514" x="833"/>
                </a:lnTo>
                <a:lnTo>
                  <a:pt y="0" x="435"/>
                </a:lnTo>
                <a:lnTo>
                  <a:pt y="0" x="0"/>
                </a:lnTo>
                <a:lnTo>
                  <a:pt y="514" x="399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>
            <a:off y="4533900" x="984250"/>
            <a:ext cy="609600" cx="1322387"/>
          </a:xfrm>
          <a:custGeom>
            <a:pathLst>
              <a:path w="833" extrusionOk="0" h="512">
                <a:moveTo>
                  <a:pt y="0" x="399"/>
                </a:moveTo>
                <a:lnTo>
                  <a:pt y="512" x="0"/>
                </a:ln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3924300" x="984250"/>
            <a:ext cy="609600" cx="1322387"/>
          </a:xfrm>
          <a:custGeom>
            <a:pathLst>
              <a:path w="833" extrusionOk="0" h="512">
                <a:moveTo>
                  <a:pt y="0" x="435"/>
                </a:moveTo>
                <a:lnTo>
                  <a:pt y="0" x="0"/>
                </a:lnTo>
                <a:lnTo>
                  <a:pt y="512" x="399"/>
                </a:lnTo>
                <a:lnTo>
                  <a:pt y="512" x="833"/>
                </a:lnTo>
                <a:lnTo>
                  <a:pt y="0" x="435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3924300" x="1820863"/>
            <a:ext cy="609600" cx="1317625"/>
          </a:xfrm>
          <a:custGeom>
            <a:pathLst>
              <a:path w="830" extrusionOk="0" h="512">
                <a:moveTo>
                  <a:pt y="0" x="434"/>
                </a:moveTo>
                <a:lnTo>
                  <a:pt y="0" x="0"/>
                </a:lnTo>
                <a:lnTo>
                  <a:pt y="512" x="398"/>
                </a:lnTo>
                <a:lnTo>
                  <a:pt y="512" x="830"/>
                </a:lnTo>
                <a:lnTo>
                  <a:pt y="0" x="43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6096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1916906" x="152400"/>
            <a:ext cy="611981" cx="1317625"/>
          </a:xfrm>
          <a:custGeom>
            <a:pathLst>
              <a:path w="830" extrusionOk="0" h="514">
                <a:moveTo>
                  <a:pt y="514" x="0"/>
                </a:moveTo>
                <a:lnTo>
                  <a:pt y="514" x="432"/>
                </a:lnTo>
                <a:lnTo>
                  <a:pt y="0" x="830"/>
                </a:lnTo>
                <a:lnTo>
                  <a:pt y="0" x="398"/>
                </a:lnTo>
                <a:lnTo>
                  <a:pt y="514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3226593" x="984250"/>
            <a:ext cy="609600" cx="1322387"/>
          </a:xfrm>
          <a:custGeom>
            <a:pathLst>
              <a:path w="833" extrusionOk="0" h="512">
                <a:moveTo>
                  <a:pt y="512" x="0"/>
                </a:move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lnTo>
                  <a:pt y="512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>
            <a:off y="4533900" x="1820863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4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0" name="Shape 40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45" name="Shape 45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6" name="Shape 46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200150" x="457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y="1200150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4" name="Shape 5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3320653" x="1574800"/>
            <a:ext cy="5133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14300" marL="0">
              <a:buSzPct val="100000"/>
              <a:buNone/>
              <a:defRPr sz="1800"/>
            </a:lvl1pPr>
          </a:lstStyle>
          <a:p/>
        </p:txBody>
      </p:sp>
      <p:sp>
        <p:nvSpPr>
          <p:cNvPr id="69" name="Shape 6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1" name="Shape 7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3" name="Shape 7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4" name="Shape 7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5" name="Shape 7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6" name="Shape 7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%" r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indent="-107950" marL="742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indent="-101600" marL="16002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indent="-101600" marL="20574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indent="-101600" marL="2514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indent="-101600" marL="29718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indent="-101600" marL="34290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indent="-101600" marL="38862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8" name="Shape 8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-385249" x="767750"/>
            <a:ext cy="1623599" cx="71711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Adventure to New york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1060975" x="3368125"/>
            <a:ext cy="702600" cx="6440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By Rhahmina and Amina  </a:t>
            </a:r>
          </a:p>
        </p:txBody>
      </p:sp>
      <p:sp>
        <p:nvSpPr>
          <p:cNvPr id="81" name="Shape 81"/>
          <p:cNvSpPr/>
          <p:nvPr/>
        </p:nvSpPr>
        <p:spPr>
          <a:xfrm>
            <a:off y="1631375" x="3025250"/>
            <a:ext cy="3376750" cx="50619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y="788700" x="706000"/>
            <a:ext cy="1539900" cx="76916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I am going to be the tour guide.</a:t>
            </a:r>
          </a:p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y="2318046" x="2585575"/>
            <a:ext cy="2471699" cx="7053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voy a ser la guia turistica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Monday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3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sz="1400" lang="en"/>
              <a:t>El lunes va a hacer frío entonces ustedes van a ir a El Museo Americano de Historia Natural. El Museo es grande y establecido en 1869 por el presidente Theodore Roosevelt. Esta cerca del Parque Central. 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94" name="Shape 94"/>
          <p:cNvSpPr/>
          <p:nvPr/>
        </p:nvSpPr>
        <p:spPr>
          <a:xfrm>
            <a:off y="2274925" x="2545075"/>
            <a:ext cy="2361050" cx="35384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Tuesday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en"/>
              <a:t>El Martes va a llover entonces nosotros vamos a ver una película en el cine.  </a:t>
            </a:r>
          </a:p>
          <a:p>
            <a:pPr algn="ctr" rtl="0" lvl="0">
              <a:buNone/>
            </a:pPr>
            <a:r>
              <a:rPr sz="1800" lang="en"/>
              <a:t>El cine es nuevo y van a vender deliciosos bocadillos.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1" name="Shape 101"/>
          <p:cNvSpPr/>
          <p:nvPr/>
        </p:nvSpPr>
        <p:spPr>
          <a:xfrm>
            <a:off y="2093162" x="3143250"/>
            <a:ext cy="2143125" cx="285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Wednesday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15000"/>
              </a:lnSpc>
              <a:buNone/>
            </a:pPr>
            <a:r>
              <a:rPr sz="1400" lang="en"/>
              <a:t>Miércoles va a estar nublado entonces ustedes van a jugar en el Parque Central. Parque Central es grande y bonito. El tren está cerca por ustedes va a hacer transporte.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8" name="Shape 108"/>
          <p:cNvSpPr/>
          <p:nvPr/>
        </p:nvSpPr>
        <p:spPr>
          <a:xfrm>
            <a:off y="1912925" x="2654925"/>
            <a:ext cy="2917525" cx="38341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Thursday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021350" x="2807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200" lang="en"/>
              <a:t>
</a:t>
            </a:r>
            <a:r>
              <a:rPr sz="1800" lang="en"/>
              <a:t>El jueves va a hacer sol, entonces ustedes van a ir a Ellis island. Ustedes van a estudiar la estatua de la libertad. Es verde y vieja.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15" name="Shape 115"/>
          <p:cNvSpPr/>
          <p:nvPr/>
        </p:nvSpPr>
        <p:spPr>
          <a:xfrm>
            <a:off y="2250100" x="3000299"/>
            <a:ext cy="2401550" cx="22189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Friday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023650" x="398375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/>
              <a:t>El viernes va a nevar entonces vamos a hornear las galletas en brooklyn kitchen, una escuela de cocinar. Está cerca a Williamsburg.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22" name="Shape 122"/>
          <p:cNvSpPr/>
          <p:nvPr/>
        </p:nvSpPr>
        <p:spPr>
          <a:xfrm>
            <a:off y="2066650" x="2109500"/>
            <a:ext cy="2887500" cx="43450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Saturday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205974" x="381550"/>
            <a:ext cy="40026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330200">
              <a:lnSpc>
                <a:spcPct val="100000"/>
              </a:lnSpc>
              <a:buNone/>
            </a:pPr>
            <a:r>
              <a:rPr lang="en"/>
              <a:t>
</a:t>
            </a:r>
          </a:p>
          <a:p>
            <a:pPr algn="ctr" rtl="0" lvl="0" marR="330200">
              <a:lnSpc>
                <a:spcPct val="100000"/>
              </a:lnSpc>
              <a:buNone/>
            </a:pPr>
            <a:r>
              <a:rPr sz="1800" lang="en"/>
              <a:t>El sábado va haber una ventisca entonces ustedes se van a quedar en el hotel Cuatro Estaciones. Muchas personas famosas se queden en el hotel y es muy caro. </a:t>
            </a:r>
          </a:p>
          <a:p>
            <a:pPr rtl="0" lvl="0">
              <a:buNone/>
            </a:pPr>
            <a:r>
              <a:rPr sz="1800" lang="en"/>
              <a:t> </a:t>
            </a:r>
          </a:p>
          <a:p>
            <a:r>
              <a:t/>
            </a:r>
          </a:p>
        </p:txBody>
      </p:sp>
      <p:sp>
        <p:nvSpPr>
          <p:cNvPr id="129" name="Shape 129"/>
          <p:cNvSpPr/>
          <p:nvPr/>
        </p:nvSpPr>
        <p:spPr>
          <a:xfrm>
            <a:off y="2104275" x="2328524"/>
            <a:ext cy="2529650" cx="37877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Sunday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en"/>
              <a:t>El domingo va a ver viento entonces nosotros vamos a comer en red lobster.  Es muy ocupado y está en el ciudad.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36" name="Shape 136"/>
          <p:cNvSpPr/>
          <p:nvPr/>
        </p:nvSpPr>
        <p:spPr>
          <a:xfrm>
            <a:off y="1970675" x="2282612"/>
            <a:ext cy="3061475" cx="45787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